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Roboto" panose="02000000000000000000" pitchFamily="2" charset="0"/>
      <p:regular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58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D8E0-705C-E484-C8A6-E1DE6695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BD661-D4DD-AC58-7DFC-C735916D4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AE714-6A46-78D9-DE02-93DC55A25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03D4-7AB4-67CD-9724-2D12D1158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4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375D-CF62-6F68-FFA5-BA30817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567353-5C12-A4B9-6605-A54D5DAC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" y="0"/>
            <a:ext cx="1460887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1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9F5F2E-6D8E-62D2-F9F6-2BFFFFCF6F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156740" y="552907"/>
            <a:ext cx="52468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معايير</a:t>
            </a: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التحكيم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10852189" y="3161348"/>
            <a:ext cx="3778210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1568350" y="338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وضوح الفكرة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9003" y="3878580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اسم واضح ومباشر "كنوز مصر الخفية" ومرفق ملف شروح موجز.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073979" y="3161348"/>
            <a:ext cx="3778210" cy="1669852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90140" y="3388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الجودة البصرية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300793" y="3878580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ثلاثة ألوان متناسقة، خطوط واضحة، وتباين مناسب للقراءة.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073979" y="4831199"/>
            <a:ext cx="7556421" cy="1306949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568350" y="5058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الأداء والابتكار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300793" y="5548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مكتبات، انيميشن CSS، ميزات مبتكرة مثل cursor و3D parallax.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802883-243A-3FF3-7950-FA97343BF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" y="0"/>
            <a:ext cx="73888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B45F9D-B2F4-DCD3-0E77-3AC5AC88C85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638943" y="2544366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خريطة الطريق والمهام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338155"/>
            <a:ext cx="4205168" cy="24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أبحاث ميدانية وتوثيق: 4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تصميم واجهة وتجربة المستخدم: 3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تطوير ودمج المحتوى: 4 أسابيع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اختبارات أداء وتحسين: 2 أسبوعين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الإطلاق والتحكيم: تسليم نهائي قبل الموعد بوقت كافٍ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39F705-AC8A-A32D-057E-F3E019DB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0"/>
            <a:ext cx="149013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3691" y="2325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3536988" y="4497898"/>
            <a:ext cx="69434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شكراً لجنة التحكيم والمرافقين. نأمل أن يرى المشروع قيمة في دمج التعليم والسياحة. الخطوات القادمة: توسيع قاعدة البيانات، شراكات محلية، وتجربة ميدانية مع طلاب المدارس.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3536988" y="5586606"/>
            <a:ext cx="7556421" cy="1959385"/>
          </a:xfrm>
          <a:prstGeom prst="roundRect">
            <a:avLst>
              <a:gd name="adj" fmla="val 2565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02" y="593069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74104" y="587009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للمزيد: تواصلوا معنا لعرض تجريبي حي وعرض كود المشروع والموارد التعليمية المرفقة.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6E7D3E-FBEE-FF50-AB1A-CB2DA94E1D2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28990" y="7055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كنوز مصر الخفية — دليل سياحي إلكتروني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028056" y="57436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مشروع لمسابقة مواقع الويب 2025/2026: موقع يسلّط الضوء على أماكن أثرية وطبيعية محلية غير معروفة لجمهور واسع، بتصميم عصري وتقنيات أداء عالية.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1E4E24-238C-7570-83BA-8ACBDDADF6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3" y="512524"/>
            <a:ext cx="7556421" cy="1256228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49B7CFB3-F5BE-F6ED-AFF8-59882426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2" y="2281276"/>
            <a:ext cx="7556421" cy="1256228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E8879FC-5C12-B0C1-08E8-9D39D4EB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1" y="3954515"/>
            <a:ext cx="7556421" cy="1256228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52337E1F-BB44-D317-D50E-6FE909EC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20" y="5818780"/>
            <a:ext cx="7556421" cy="1256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825CC-8AD6-F431-CCDD-FF5F3347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6378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777A8B-4B31-DEAC-927A-416CDA61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867067" y="2512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لماذا الأماكن الخفية؟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207228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4153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زاوية مميزة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04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نركز على مواقع لا يعرفها 90% من السكان المحليين — قيمة فريدة تثير الفضول وتدعم السياحة المجتمعية.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670531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804839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هدف تعليمي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7345" y="66308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تنمية وعي الطلاب بالتراث وربط المحتوى بالمناهج: جغرافيا، تاريخ وعلوم بيئية.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07019" y="5913582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041327" y="614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قيمة محلية واحترافية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833" y="6630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محتوى محلي أصيل مصاحب بتصميم على مستوى مواقع عالمية — الجمع بين الأصالة والجودة.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63D95-415D-15E7-4657-F89E50ED325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064579" y="1942386"/>
            <a:ext cx="57720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هوية التصميم واللوحة البصرية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495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نظام ألوان للمشروع: استخدام الألوان الأساسية للتأكيد: #DCFF50 (تفتيح وتركيز)، و#141414 للخلفية والنصوص الرئيسية. نمط بصري مستوحى من مصر القديمة مع نهج عصري وموحد.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171867" y="4193381"/>
            <a:ext cx="3664744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744081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الخطوط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29161" y="4941094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Amiri للعناوين — طابع عربي كلاسيكي. Cairo للنص — وضوح للقراءة. حدّ أقصى خطان.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93381"/>
            <a:ext cx="3664863" cy="2093714"/>
          </a:xfrm>
          <a:prstGeom prst="roundRect">
            <a:avLst>
              <a:gd name="adj" fmla="val 162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52523" y="4450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التخطيط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7484" y="4941094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غير متماثل، هرمية بصرية واضحة، ومساحات بيضاء واسعة لراحة العين.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D21C2-9BD0-BCAA-F81E-21316579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93" y="0"/>
            <a:ext cx="57850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C2A070-C994-1123-D6BD-0C6A9C298C8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307592" y="29467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التقنيات الأساسية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740587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HTML5: هيكل دلالي، دعم RTL ومرونة للوصول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CSS3: Grid, Flexbox, animations — كل الحركات خفيفة وسريعة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Vanilla JavaScript (ES6+): تفاعلات خفيفة دون مكتبات خارجية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Intersection Observer API: تحسين الأداء وتنشيط الانيميشن عند الظهور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5759C-E3D0-9426-DCEF-889C2298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84533" cy="828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542343-B98E-2D3C-B8EF-09E83C6A0C1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41188" y="651867"/>
            <a:ext cx="55090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ميزات أداء وتجربة المستخدم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235" y="15590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4975" y="2409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سرعة تحميل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2899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صفر مكتبات خارجية، ملفات خفيفة ومحمّلة كسيناريوهات ذكية.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3235" y="371641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14975" y="4566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تجربة مميزة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5057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Cursor ذهبي مخصّص، Parallax ثلاثي الأبعاد على الكروت لمؤثر عصري جذاب.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3235" y="58738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14975" y="6724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انيميشن للأرقام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7214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الأرقام تتحسب عند الظهور باستخدام Intersection Observer لعنصر بصري تفاعلي.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D4C93A-4F8B-45D3-9CE1-4272D885B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274" y="1239838"/>
            <a:ext cx="2835235" cy="2022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3FEA5-1AE1-C90A-0BFE-50A9BE4F6C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4185" y="5840452"/>
            <a:ext cx="2486119" cy="1803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E9CD93-214D-8CC5-817E-1DA025F3F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185" y="3716417"/>
            <a:ext cx="3289415" cy="157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F793C6-CE2B-1183-F070-8399FF3C020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369" y="852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محتوى محلي مرجعي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0717887" y="6367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معبد مهجور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394507" y="68574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وصف موجز، تاريخ محلي، إحداثيات جغرافية وأنشطة ميدانية مقترحة للطالب.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559271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واحة مخفية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2" y="69354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معلومات بيئية، أنواع محلية، وإرشادات الحفاظ على الطبيعة.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57652" y="6444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سوق تراثي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34273" y="69354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قصص السكان المحليين، مأكولات شعبية، وروابط بمشاريع تعليمية.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6D7A9-1685-3539-5E6A-7EFDA2AB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16" y="2521796"/>
            <a:ext cx="4158613" cy="3400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5190D2-C82A-9BD1-E057-9F0A6C60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408" y="2521796"/>
            <a:ext cx="4158613" cy="3400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F8748-CF6C-B214-00D4-DE4F6D44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2" y="2521796"/>
            <a:ext cx="4312553" cy="3400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BC7759-2086-09DB-7FB3-18EDEA2E94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532572"/>
            <a:ext cx="7660481" cy="45465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0940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إطلاق محسن</a:t>
            </a:r>
            <a:endParaRPr lang="en-US" sz="2300" dirty="0"/>
          </a:p>
        </p:txBody>
      </p:sp>
      <p:sp>
        <p:nvSpPr>
          <p:cNvPr id="6" name="Text 1"/>
          <p:cNvSpPr/>
          <p:nvPr/>
        </p:nvSpPr>
        <p:spPr>
          <a:xfrm>
            <a:off x="6309249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تصميم تفاعلي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8748218" y="5024383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بحث ميداني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793790" y="6334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منهجية العمل: بحث ميداني لتوثيق المواقع → تصميم بصري وتفاعلي يربط التعليم بالسياحة → إطلاق سريع مع تحسينات أداء ومقاييس تقييم.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358FD-C90D-17CF-5F8C-39F1ADBA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068" y="2218026"/>
            <a:ext cx="1554947" cy="1587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FBA23-2544-6867-0EAE-316CA675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34" y="2080226"/>
            <a:ext cx="1479399" cy="1594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460</Words>
  <Application>Microsoft Office PowerPoint</Application>
  <PresentationFormat>Custom</PresentationFormat>
  <Paragraphs>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Roboto Mono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Zeyad 20230239</cp:lastModifiedBy>
  <cp:revision>11</cp:revision>
  <dcterms:created xsi:type="dcterms:W3CDTF">2026-02-22T05:35:19Z</dcterms:created>
  <dcterms:modified xsi:type="dcterms:W3CDTF">2026-02-22T06:54:30Z</dcterms:modified>
</cp:coreProperties>
</file>